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ro Elisabeth Kihl Bech" initials="GEKB" lastIdx="2" clrIdx="0">
    <p:extLst>
      <p:ext uri="{19B8F6BF-5375-455C-9EA6-DF929625EA0E}">
        <p15:presenceInfo xmlns:p15="http://schemas.microsoft.com/office/powerpoint/2012/main" userId="5860d686ba31f5c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7E6D6-2C69-4EA5-9332-4A6A3AF999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F1F044-E32D-4D4E-9332-6B20BE98ED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875C5-5730-43DD-8CA2-8C4248DE5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F6ACA-E424-4DAF-BFC3-36508680A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D1805-E388-4388-9101-6FFF87677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319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06146-37B6-4922-849B-F5C20E982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7BDFA1-E8CD-49CF-ABBE-66B98C31A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28D212-D844-403C-BA0F-05579D4FB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3B3445-CA78-4952-AAC4-D8BB4E370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0B4BE-0732-458B-9C43-4BF77EF77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0369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BB5B82-F13B-4B2D-BB5C-031A4D762F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43DB2D-2EA1-405B-AD97-0AD8116372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74948-8A62-48CD-AC00-D01D30FF5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92F8E7-325B-424A-933E-B13CA6112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C0FF5C-9592-4F60-9BC9-73A1B9315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92791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9B5C67-1AEB-4EE2-ACCC-61A6FAC14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1CD6BF-B7CE-47AB-9C4C-0C711C5592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379B2B-A409-48E9-99A4-D9BD74B34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233DB-2763-4F81-B14D-8A6B5B31D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454A6B-7341-41F0-9803-78424929E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034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18F4-FE86-4938-A57F-701D9873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C5F619-9245-4C87-B979-42912C1512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76051A-AD8C-4592-B782-EA9145AF4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A101B-B58D-415D-977E-2D3D2412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4D0D9C-0915-43DC-8D9A-6F43E3EC3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9601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692C8-8EF8-4939-9122-8AD5595F31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1BBA24-66D4-452D-8977-E79EB61F1A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7C58D3-48E9-4CE6-AA1B-065477007B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E8400-CD7F-46FA-AA92-E941600BC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880C04-FC7E-44DC-B6DC-C781DCDEA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7B0AF9-D4E1-45C6-A201-841301841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7105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43C3E-FBD9-487C-AD52-6797FF3BA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85EFF8-CE9B-4D64-8C3C-1A05988FC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F93E-F774-49CD-A11E-2771288EEB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8FA2967-AD36-4143-9FA4-A6B602B34D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B2404E2-F952-4D46-9C7F-FACFAF9F4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697D38-63E5-470E-8387-690DA7DF9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D36470-49CF-4FD4-9F56-EA76F75EF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9A205-0801-441D-9593-B90A82A6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57308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BB2F6-8014-40F9-8EA6-073D0CE95E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667D25-7293-4281-8CA0-2D7C6984B9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BD5C4-33D1-4456-901C-B91B5766B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36048-D55C-4F19-82F6-1CA4E60C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97601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DEE4FD-889C-431F-8FEF-AB66E5ACB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66ED3A-5680-483B-A2DF-7DCADD2E2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F6530C-A857-4344-9F47-B9D23BA82E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98350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B67883-744D-41B8-A24F-2B9126E70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0D3F46-6DE2-4A2D-BD16-8CC04C4519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8204C5-E754-488B-8318-22C57BC9D6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9462C2-F659-49A4-8C10-44104EC58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9047AD-4CC2-4468-B612-E4FA5E11F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F7B5C-ECAB-476D-92C0-5B1A4AEC3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0589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F9873-A310-4D7F-8D2D-1FF7E6EE0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7227686-99FC-4B91-87A5-50D94A2BE4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6AA908-2C85-4E53-ADAF-BBD627AF8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507A8E-DDDA-4A98-AF27-F5A176EB7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3F12A5-F11E-4616-8CEF-40FFFD088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1A9BB-671A-4A37-AA8C-5B633B782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84872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7D4E79-4F40-4CA4-B7F0-D1CCFF0A3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3C0A15-A670-4951-A408-C608D61FA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0149F2-90F5-4E02-B0FF-69A8DC192E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AE1CD-C0C4-4280-B02E-80DC6AEBD63E}" type="datetimeFigureOut">
              <a:rPr lang="nb-NO" smtClean="0"/>
              <a:t>20.02.2023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9E57A9-1F13-4721-9F28-80FAE0EFAD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7A977-09AB-4E41-8FB1-83AACCCC97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50DE6-3799-4491-8EE9-30F755A7971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2530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B1DE95F-95CC-489D-BB36-B11808CFDE49}"/>
              </a:ext>
            </a:extLst>
          </p:cNvPr>
          <p:cNvSpPr txBox="1"/>
          <p:nvPr/>
        </p:nvSpPr>
        <p:spPr>
          <a:xfrm>
            <a:off x="398045" y="492793"/>
            <a:ext cx="42670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400" b="1" dirty="0"/>
              <a:t>Årshjul for Glittre barnehage</a:t>
            </a:r>
          </a:p>
          <a:p>
            <a:r>
              <a:rPr lang="nb-NO" sz="2400" b="1" dirty="0"/>
              <a:t>2023-2024</a:t>
            </a:r>
          </a:p>
        </p:txBody>
      </p:sp>
      <p:sp>
        <p:nvSpPr>
          <p:cNvPr id="5" name="TekstSylinder 4">
            <a:extLst>
              <a:ext uri="{FF2B5EF4-FFF2-40B4-BE49-F238E27FC236}">
                <a16:creationId xmlns:a16="http://schemas.microsoft.com/office/drawing/2014/main" id="{CD2FC7CB-C42C-4852-BEBE-02F41389C63A}"/>
              </a:ext>
            </a:extLst>
          </p:cNvPr>
          <p:cNvSpPr txBox="1"/>
          <p:nvPr/>
        </p:nvSpPr>
        <p:spPr>
          <a:xfrm>
            <a:off x="3219450" y="1565479"/>
            <a:ext cx="2133600" cy="2535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b-NO" sz="1800" b="1" dirty="0"/>
              <a:t>     </a:t>
            </a:r>
            <a:r>
              <a:rPr lang="nb-NO" sz="1400" b="1" dirty="0"/>
              <a:t>     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Brannvernuke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Markering av FN dagen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Sanking og foredling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Natursti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Grøss og gru fest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Høstfest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Dagstur til Vangen (førskolebarn)</a:t>
            </a:r>
            <a:endParaRPr lang="nb-NO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b-NO" sz="1800" b="1" dirty="0"/>
              <a:t> </a:t>
            </a:r>
          </a:p>
        </p:txBody>
      </p:sp>
      <p:sp>
        <p:nvSpPr>
          <p:cNvPr id="6" name="TekstSylinder 5">
            <a:extLst>
              <a:ext uri="{FF2B5EF4-FFF2-40B4-BE49-F238E27FC236}">
                <a16:creationId xmlns:a16="http://schemas.microsoft.com/office/drawing/2014/main" id="{1F6C7335-3546-49FB-8DF4-EC282261782A}"/>
              </a:ext>
            </a:extLst>
          </p:cNvPr>
          <p:cNvSpPr txBox="1"/>
          <p:nvPr/>
        </p:nvSpPr>
        <p:spPr>
          <a:xfrm>
            <a:off x="5764743" y="392622"/>
            <a:ext cx="1811216" cy="1714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Julegrantenning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Advent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Lucia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Nissefest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Juleteater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Felles juleverksted 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Karneval</a:t>
            </a: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Fastelavn  </a:t>
            </a:r>
            <a:endParaRPr lang="nb-NO" sz="11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  <a:tabLst>
                <a:tab pos="857250" algn="l"/>
              </a:tabLst>
            </a:pPr>
            <a:r>
              <a:rPr lang="nb-NO" sz="1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Samefolkets dag </a:t>
            </a:r>
          </a:p>
        </p:txBody>
      </p:sp>
      <p:sp>
        <p:nvSpPr>
          <p:cNvPr id="10" name="TekstSylinder 9">
            <a:extLst>
              <a:ext uri="{FF2B5EF4-FFF2-40B4-BE49-F238E27FC236}">
                <a16:creationId xmlns:a16="http://schemas.microsoft.com/office/drawing/2014/main" id="{9821A97C-A013-47DD-9C77-8D5C85D80A24}"/>
              </a:ext>
            </a:extLst>
          </p:cNvPr>
          <p:cNvSpPr txBox="1"/>
          <p:nvPr/>
        </p:nvSpPr>
        <p:spPr>
          <a:xfrm>
            <a:off x="4286250" y="4750806"/>
            <a:ext cx="6191250" cy="1861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Sanseopplevelser i naturen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Innsekter og småkryp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Natursti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Vannlek og bading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Vangen feriekoloni for førskolebarn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Sommerfest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Sommeråpent og sommerferie </a:t>
            </a:r>
          </a:p>
          <a:p>
            <a:pPr lvl="0">
              <a:lnSpc>
                <a:spcPct val="107000"/>
              </a:lnSpc>
              <a:tabLst>
                <a:tab pos="857250" algn="l"/>
              </a:tabLst>
            </a:pPr>
            <a:endParaRPr lang="nb-NO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kstSylinder 11">
            <a:extLst>
              <a:ext uri="{FF2B5EF4-FFF2-40B4-BE49-F238E27FC236}">
                <a16:creationId xmlns:a16="http://schemas.microsoft.com/office/drawing/2014/main" id="{32F12E11-CE55-4EFB-B018-45EE924CAEB2}"/>
              </a:ext>
            </a:extLst>
          </p:cNvPr>
          <p:cNvSpPr txBox="1"/>
          <p:nvPr/>
        </p:nvSpPr>
        <p:spPr>
          <a:xfrm>
            <a:off x="7396913" y="2849323"/>
            <a:ext cx="1728037" cy="21623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Dyrke i kjøkkenhage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Plante og stell av blomster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Naturen våkner til liv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Påskefrokost 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Teaterforestilling </a:t>
            </a:r>
            <a:endParaRPr lang="nb-NO" sz="12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tabLst>
                <a:tab pos="857250" algn="l"/>
              </a:tabLst>
            </a:pPr>
            <a:r>
              <a:rPr lang="nb-NO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17.mai markering</a:t>
            </a: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  <a:tabLst>
                <a:tab pos="857250" algn="l"/>
              </a:tabLst>
            </a:pPr>
            <a:endParaRPr lang="nb-NO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36236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76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Heimsbakk, Veronika</dc:creator>
  <cp:lastModifiedBy>Guro Elisabeth Kihl Bech</cp:lastModifiedBy>
  <cp:revision>8</cp:revision>
  <cp:lastPrinted>2021-08-24T07:42:01Z</cp:lastPrinted>
  <dcterms:created xsi:type="dcterms:W3CDTF">2020-12-21T07:32:32Z</dcterms:created>
  <dcterms:modified xsi:type="dcterms:W3CDTF">2023-02-20T09:34:56Z</dcterms:modified>
</cp:coreProperties>
</file>